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37EA1-FB3E-48EC-91BF-6E8652E0790D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B0821-C15D-416F-9DB4-E2BB6EC594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545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0821-C15D-416F-9DB4-E2BB6EC594AA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597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0821-C15D-416F-9DB4-E2BB6EC594A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970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0821-C15D-416F-9DB4-E2BB6EC594A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74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387BD-6868-ED74-84B2-BD1F1C8EE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1CCBD33-CF19-BBF1-B446-A6F433625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CF58E5-ED11-8104-4F5C-B021383E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1EF9DCB-F425-497F-EA29-93BE39D93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25FFCE-35AC-8C67-401A-EEA27E7C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086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A08F8C-92CA-E5B9-B45F-E15E7CA4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D374104-535A-E1D7-83B0-86A56FF0B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C7EE2D8-599B-871A-0642-E0FF4491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13CBB2-04D9-5C99-B864-2399B4AF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1670B50-69E3-E470-6D8C-59DFA0D9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536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6E670FC-5C6C-0F22-7354-8E5FA37BB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E33EDED-47FF-96C6-61AE-16EAAF0AB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A0E0EE0-8A62-B01C-DB3E-2DDAB61A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8AE337-8128-CB6D-40B6-A218122E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11F7F46-6CB8-7871-569F-A33A08E4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92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55183A-DDAC-F4A6-BD63-7C17C798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590867-BB57-4CAC-A68D-83DF7502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8F42371-0E4A-0ED1-BB64-35C67462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3FB3E4-D8EC-F9A2-9FD4-1854D6A0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750EB9F-F667-F815-7EAD-4DFCACEC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536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CC9D79-E2AC-02AA-9DE7-B4E96B7D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D44453-583C-147A-9D75-87004C3B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D1E9171-5B40-6DFE-BD7A-A7885990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8998361-C8F4-63AA-E45A-01BE74365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DAB2D97-0EF2-3A49-D8D4-AA2382F0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850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5A61AA-842C-BAF1-AB7C-77967E64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3A6284-54C3-96A2-3AAD-C6B39EA53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A9E1909-4D9D-D1CD-3270-385E5D07F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AAE824A-CE2A-CFB0-7BC8-27B74267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95B1870-CC60-FBF7-9FD2-65863BBC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EC551F4-DE69-231A-1AE4-EAE4B795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572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3A7B0B-334D-2C61-D3B8-75918163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CD1BCC-BE6A-26C2-3865-8E301075E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5CDD50E-05BC-B65E-26FE-C29737EE4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19A66B2-8F3F-9DFF-EDA1-8DEC5AC8F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53E91E9-754A-65B8-DB7C-B7F1696B4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BE0DE4F-0D5F-FC31-3BED-B84C0E62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F7EF933-CECB-B21D-D8C1-E8814B90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88CFD28-30D8-69BF-C71C-8284951F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397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526490-A9EF-58E2-E587-3DAA58B9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F00C55F-D8EE-4CC6-4299-92FFC0FE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C9A6989-46F6-F0D1-E3CD-E20CB75F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84149A0-4000-490F-E7CE-51395583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930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6F4265E-6A3D-D915-3037-016EC456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37DACEE-DB6E-F3D0-7152-33AF6137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B186271-4446-73D9-672E-DB0C5B9E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41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C12631-6DAF-D3E0-8C07-D79DFBEA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68B43C-D032-EBE0-5788-AA6427777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BCE6874-8A38-99B7-7349-C4E589FB3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55A4956-151B-15EA-39A9-F8319A6E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5974E16-38F5-3728-5487-7DF3600C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02931AE-3C9F-9C01-59AA-FC467724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650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54E11E-F6B4-3FAE-846E-CEF922F1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219A112-9AA4-FEA3-2F96-9EDBB260D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718F248-48E3-E551-7EE7-E0F5BEDAA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472FD93-32D2-2A96-B15D-60263283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F3EC15-5ADB-462A-6911-148837B8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B8098A0-A436-B09C-E98D-ABAA44E0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265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50627FE-CF65-F0DD-8C2A-472A2898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97C477C-6397-B3F6-D47C-B7FFE28C6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D4B2FA-3027-DD7A-3912-BA9CA8176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8DB066-B3E1-4E51-A196-A35A384A31BB}" type="datetimeFigureOut">
              <a:rPr lang="hu-HU" smtClean="0"/>
              <a:t>2024. 11. 22.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24CEAE4-DB67-4C24-91FB-67EC4AF6A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91C11BC-9DDD-0300-EEB2-9FF6CED7C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285F4-D58D-42A6-A747-5FA6BC38DB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242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A képen Világ, szöveg, térkép, atlasz látható&#10;&#10;Automatikusan generált leírás">
            <a:extLst>
              <a:ext uri="{FF2B5EF4-FFF2-40B4-BE49-F238E27FC236}">
                <a16:creationId xmlns:a16="http://schemas.microsoft.com/office/drawing/2014/main" id="{B008037D-54F0-068A-45B1-D1F68FB12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91" y="1531144"/>
            <a:ext cx="6736417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CF42206-BD6B-6D2A-50E7-4E81999F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42" r="-3" b="-3"/>
          <a:stretch/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2736353-8579-F67E-4E3D-A609F768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0" r="-2" b="-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306FDEC-7ADB-87FA-1166-233FF005F2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62" b="15374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63D95BB-9447-BE3C-69A0-96B7A6897E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46" r="3546" b="-3"/>
          <a:stretch/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17F256A-5029-B96F-50EB-D2FE0341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" y="366712"/>
            <a:ext cx="117729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13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yíl: jobbra mutató 1">
            <a:extLst>
              <a:ext uri="{FF2B5EF4-FFF2-40B4-BE49-F238E27FC236}">
                <a16:creationId xmlns:a16="http://schemas.microsoft.com/office/drawing/2014/main" id="{2E999713-E446-3AAD-4BB9-EFE038CAA477}"/>
              </a:ext>
            </a:extLst>
          </p:cNvPr>
          <p:cNvSpPr/>
          <p:nvPr/>
        </p:nvSpPr>
        <p:spPr>
          <a:xfrm>
            <a:off x="6457950" y="6124575"/>
            <a:ext cx="1057275" cy="32385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553BB0C-4CF8-25DD-FED1-4851547205D4}"/>
              </a:ext>
            </a:extLst>
          </p:cNvPr>
          <p:cNvSpPr txBox="1"/>
          <p:nvPr/>
        </p:nvSpPr>
        <p:spPr>
          <a:xfrm>
            <a:off x="5353050" y="575524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Szent Ilona sziget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F1741F4-444D-A4F9-DF02-743F796E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58025" cy="491845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7AC02EF-1536-F5BA-7997-0123B4422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447" y="0"/>
            <a:ext cx="3968553" cy="6858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10E62B3-2E79-AF70-997F-D56B56539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-1"/>
            <a:ext cx="4374342" cy="575524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3AAB3D9-3279-A7EB-3DF8-84677363A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89"/>
            <a:ext cx="12192000" cy="6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152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705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34A934B-924C-EB45-6436-A2A9EF7D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426" b="14574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3DCED1B-0C4F-9B16-9542-478875AFB0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743" r="20746" b="1"/>
          <a:stretch/>
        </p:blipFill>
        <p:spPr>
          <a:xfrm>
            <a:off x="4896524" y="-147305"/>
            <a:ext cx="7435365" cy="7148068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91687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Kép 10" descr="A képen festmény, vázlat, művészet, kültéri látható&#10;&#10;Automatikusan generált leírás">
            <a:extLst>
              <a:ext uri="{FF2B5EF4-FFF2-40B4-BE49-F238E27FC236}">
                <a16:creationId xmlns:a16="http://schemas.microsoft.com/office/drawing/2014/main" id="{078FF5A2-3A37-1A8A-5255-51531299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44" r="-3" b="-3"/>
          <a:stretch/>
        </p:blipFill>
        <p:spPr>
          <a:xfrm>
            <a:off x="5412683" y="0"/>
            <a:ext cx="6779297" cy="3887879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Kép 4" descr="A képen festmény, művészet, csoport, kültéri látható&#10;&#10;Automatikusan generált leírás">
            <a:extLst>
              <a:ext uri="{FF2B5EF4-FFF2-40B4-BE49-F238E27FC236}">
                <a16:creationId xmlns:a16="http://schemas.microsoft.com/office/drawing/2014/main" id="{269DE492-AFA4-B741-87DB-48661C0F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518" b="14440"/>
          <a:stretch/>
        </p:blipFill>
        <p:spPr>
          <a:xfrm>
            <a:off x="3962400" y="3887884"/>
            <a:ext cx="8229580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8" name="Kép 7" descr="A képen festmény, rajz, művészet, mitológia látható&#10;&#10;Automatikusan generált leírás">
            <a:extLst>
              <a:ext uri="{FF2B5EF4-FFF2-40B4-BE49-F238E27FC236}">
                <a16:creationId xmlns:a16="http://schemas.microsoft.com/office/drawing/2014/main" id="{E67EDFC5-70FA-1960-1751-8D9C3E22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16" r="1" b="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42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térkép, szöveg, atlasz, Világ látható&#10;&#10;Automatikusan generált leírás">
            <a:extLst>
              <a:ext uri="{FF2B5EF4-FFF2-40B4-BE49-F238E27FC236}">
                <a16:creationId xmlns:a16="http://schemas.microsoft.com/office/drawing/2014/main" id="{A1C555E1-6FAF-D91F-0E5F-1DFE8F305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42" y="1256070"/>
            <a:ext cx="7712784" cy="4345857"/>
          </a:xfrm>
          <a:prstGeom prst="rect">
            <a:avLst/>
          </a:prstGeom>
        </p:spPr>
      </p:pic>
      <p:pic>
        <p:nvPicPr>
          <p:cNvPr id="3" name="Kép 2" descr="A képen térkép, szöveg, atlasz, Világ látható&#10;&#10;Automatikusan generált leírás">
            <a:extLst>
              <a:ext uri="{FF2B5EF4-FFF2-40B4-BE49-F238E27FC236}">
                <a16:creationId xmlns:a16="http://schemas.microsoft.com/office/drawing/2014/main" id="{4D01EA27-143A-8A85-D156-283ED880A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42" y="1256070"/>
            <a:ext cx="7712785" cy="43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1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D457D02-8F64-E3A4-1E9A-E54DE186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671512"/>
            <a:ext cx="98964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3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4E8C9F0F-232E-D59A-6242-AA90B2969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42925"/>
            <a:ext cx="111252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713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713B05-3E84-5933-6B1A-20CF8793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66" r="24788"/>
          <a:stretch/>
        </p:blipFill>
        <p:spPr>
          <a:xfrm>
            <a:off x="20" y="-1"/>
            <a:ext cx="7998205" cy="6858000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C15F498F-BAF3-E9E5-122B-B4F5CB8C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54" r="13217"/>
          <a:stretch/>
        </p:blipFill>
        <p:spPr>
          <a:xfrm>
            <a:off x="7998225" y="-1"/>
            <a:ext cx="4193775" cy="6857999"/>
          </a:xfrm>
          <a:prstGeom prst="rect">
            <a:avLst/>
          </a:prstGeom>
        </p:spPr>
      </p:pic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97F496B8-6741-484A-4B26-9CBFD0A86AC0}"/>
              </a:ext>
            </a:extLst>
          </p:cNvPr>
          <p:cNvSpPr/>
          <p:nvPr/>
        </p:nvSpPr>
        <p:spPr>
          <a:xfrm rot="15060374">
            <a:off x="4261229" y="5438276"/>
            <a:ext cx="714603" cy="268395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E730D82-52B5-400F-35AE-B25BD7D95F77}"/>
              </a:ext>
            </a:extLst>
          </p:cNvPr>
          <p:cNvSpPr txBox="1"/>
          <p:nvPr/>
        </p:nvSpPr>
        <p:spPr>
          <a:xfrm>
            <a:off x="4481465" y="5953998"/>
            <a:ext cx="70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ELBA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3CE0FCA-7BAB-1D7F-4C2E-004A2C06E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05" y="0"/>
            <a:ext cx="5102677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5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3C60CFB-5473-1EBE-DF81-4BFBC0E6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04" y="1300316"/>
            <a:ext cx="6928392" cy="42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10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</Words>
  <Application>Microsoft Office PowerPoint</Application>
  <PresentationFormat>Szélesvásznú</PresentationFormat>
  <Paragraphs>5</Paragraphs>
  <Slides>11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profisale@sulid.hu</dc:creator>
  <cp:lastModifiedBy>profisale@sulid.hu</cp:lastModifiedBy>
  <cp:revision>5</cp:revision>
  <dcterms:created xsi:type="dcterms:W3CDTF">2024-11-22T13:04:52Z</dcterms:created>
  <dcterms:modified xsi:type="dcterms:W3CDTF">2024-11-22T16:50:59Z</dcterms:modified>
</cp:coreProperties>
</file>